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653A0-0AAD-40E2-92AC-B0C41525E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2BDA80-890C-42EA-8A1B-DA12A5B30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5E0EC-19CE-434D-9B71-AB69AA901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0EDBE-5EDE-4569-9815-8DACC532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C1157-104B-4284-94CD-6BD9F80B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281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1FA0A-B7DF-44A4-A538-60A370A00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0933BD-13C9-47D2-97BF-32F366838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BB579-45BE-45C4-997C-8A9BEF45F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CBD08-CAE6-43DB-BC3A-D79ED7A83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A445E-2E8D-434D-8E44-049EA93BC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48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4ADCED-6557-4A53-B995-526A2B996A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CC197-7876-4C75-BD13-4C7DF4BBE1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4F59D-245C-4BBD-AE0C-8AC1AFCC3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690C2-137E-4B10-A36F-B0F7F8E13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E65D0-ADDB-4724-91A9-1A8A80E66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23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1EC70-A53A-4072-B49D-6045EB94A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3CE4B-2794-4692-8FE1-24FBACF56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4A788-6BCF-43DE-8E3F-C4F42AF0E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D2C24-B83B-42D3-9106-FE0AE1A3F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BB521-74DF-486A-9997-C60B9404A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29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505B6-FB68-4778-BED6-52CACACD2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7A0BA-8F83-42D4-96F0-B3C4AED5A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C4E18-223E-49C1-BC3B-1ECBCD787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18E1C-5DDA-4B1B-AB35-93A8A2EA1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67DC2-1371-4308-951D-A7B4540C3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014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3DF8-36C5-43C7-BEA5-3165AEC65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82D51-90DE-48E9-898E-B260D8CC76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37357B-C7F1-4B5E-A249-27A847679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DE1E02-7863-4EB6-BA33-861B06891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9C5E30-7B1F-42C7-88C3-83CC2D9E6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9CED32-B66A-4238-84CF-7856AA603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452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90D2F-CA1E-49FC-958F-132C817B3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93403-6EB7-4668-9DF3-C525960E1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8881D6-C949-4EA4-B38E-0D7933BBE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0F85D-238F-43B3-9E90-1737798183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26664B-0124-4C8E-9CAA-FF0339033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7F072A-DF40-4B2F-8DDF-1079EEFB6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4AAB3-5567-4E3E-A0D9-B17AD7A66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3514A0-09D9-473D-BE66-77CF23118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4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2D6BB-F66F-453C-ABF1-2DFB1C66B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602F7E-0531-4437-85E0-4CD78083E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DFCFA-657D-45FC-8FB8-0120D45AC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C73E5C-B4BF-4993-A1B3-A934C44D3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070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252FA5-9B4F-4138-AA27-F30662491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0DDB7A-9B21-428C-B902-FC66C375B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D65D12-9F9B-4F44-8322-E54D0118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72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DCE60-74F7-48A3-9F30-B337D35B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893BA-F0D6-438B-A802-26DF5E69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B43E-2A88-48F2-A07B-2ED8315791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FA815D-56F3-44C7-BC2F-FD925FB63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00952-A8BC-4D27-BB9E-13F86DDA9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863B2-1846-45CA-A915-30AFCEB59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36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16B99-6619-44AC-8176-127DD3131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149E3-2765-48AE-BEE4-A4BA076623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9594FC-113A-45D1-97DB-1D494B4AB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124359-7E17-4CAE-B4DD-674CEEEA8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E496C6-2148-45CF-B508-5096C2BE9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2D915-2B8B-4C71-883D-237EAEBA0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83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470CF4-A515-492C-8D9F-5B2F35C95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94784-3E34-4038-89D4-115DB1E45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4C019-E98E-444E-BC03-1445933009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5CFB8-BFB9-4E9A-88E4-B2FF5BA5476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FFCB7-FC17-46EC-861E-172D8A5191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EC519-B3EF-4D89-8855-A55208D875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B092E0-1637-4F40-A8D7-4F8B470DF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22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E54DD-0DAC-4FEB-9659-213C3D8836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E47E2E-86AE-4645-8F24-697515716F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76D44A-27A6-4F5E-8D5C-AB4EDEF44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558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42B4-48FF-4C92-B156-CD21B81A2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08787C-A6D1-484D-BC5C-BAEFB4810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54037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93ED-1A64-4DEE-999D-0ACEA755E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4A5A27-602C-45E6-9A6D-918DDC89F2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028644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C6F1A-52A6-4505-9756-0DC01C48C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DCD304-EC5A-41F0-95B3-64DED7A52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591890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66944-786D-498B-9AB7-A5B732A7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B3A02D-4464-49F0-B68C-290A9F4A4C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119094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0BDF-DCE4-4682-9D1E-0C18E2CDE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0AEB6D-7876-4C28-8D12-5F4A83FB22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40528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4748E-1579-4CF3-A2E1-77114F4D5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ADC01B-E150-4DB8-8C48-ECCED5E7BB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315785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F2A8-E18C-40A4-984A-EFF309A7A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3C98C6-94F4-4E56-AC89-AA219E63C7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20992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29CDD-34E0-4BAB-AE4F-5346C64B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37EFCF-893E-4BF1-93BF-2F1C42D405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964995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90C9-36F9-4F46-BE32-32A3CC0E8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53763E-EC79-47B5-B315-121DF83D6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289150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 patel</dc:creator>
  <cp:lastModifiedBy>yash patel</cp:lastModifiedBy>
  <cp:revision>2</cp:revision>
  <dcterms:created xsi:type="dcterms:W3CDTF">2019-02-15T02:29:43Z</dcterms:created>
  <dcterms:modified xsi:type="dcterms:W3CDTF">2019-02-15T03:14:44Z</dcterms:modified>
</cp:coreProperties>
</file>

<file path=docProps/thumbnail.jpeg>
</file>